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6" r:id="rId3"/>
    <p:sldId id="325" r:id="rId4"/>
    <p:sldId id="264" r:id="rId5"/>
    <p:sldId id="299" r:id="rId6"/>
    <p:sldId id="268" r:id="rId7"/>
    <p:sldId id="269" r:id="rId8"/>
    <p:sldId id="270" r:id="rId9"/>
    <p:sldId id="271" r:id="rId10"/>
    <p:sldId id="326" r:id="rId11"/>
    <p:sldId id="272" r:id="rId12"/>
    <p:sldId id="273" r:id="rId13"/>
    <p:sldId id="274" r:id="rId14"/>
    <p:sldId id="300" r:id="rId15"/>
    <p:sldId id="276" r:id="rId16"/>
    <p:sldId id="278" r:id="rId17"/>
    <p:sldId id="279" r:id="rId18"/>
    <p:sldId id="301" r:id="rId19"/>
    <p:sldId id="283" r:id="rId20"/>
    <p:sldId id="284" r:id="rId21"/>
    <p:sldId id="285" r:id="rId22"/>
    <p:sldId id="327" r:id="rId23"/>
    <p:sldId id="286" r:id="rId24"/>
    <p:sldId id="287" r:id="rId25"/>
    <p:sldId id="288" r:id="rId26"/>
    <p:sldId id="290" r:id="rId27"/>
    <p:sldId id="289" r:id="rId28"/>
    <p:sldId id="277" r:id="rId29"/>
    <p:sldId id="291" r:id="rId30"/>
    <p:sldId id="293" r:id="rId31"/>
    <p:sldId id="292" r:id="rId32"/>
    <p:sldId id="294" r:id="rId33"/>
    <p:sldId id="296" r:id="rId34"/>
    <p:sldId id="328" r:id="rId35"/>
    <p:sldId id="329" r:id="rId36"/>
    <p:sldId id="297" r:id="rId37"/>
    <p:sldId id="298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30" r:id="rId61"/>
    <p:sldId id="331" r:id="rId62"/>
    <p:sldId id="308" r:id="rId63"/>
    <p:sldId id="265" r:id="rId6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5252"/>
    <a:srgbClr val="CFCFCF"/>
    <a:srgbClr val="E2E2E2"/>
    <a:srgbClr val="5E7594"/>
    <a:srgbClr val="C9DBFF"/>
    <a:srgbClr val="6D9E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2" y="366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11/04/2022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89" y="4177611"/>
            <a:ext cx="2240861" cy="224086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4991100"/>
            <a:ext cx="10191750" cy="1290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  <a:p>
            <a:pPr algn="l"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DE &amp; </a:t>
            </a:r>
            <a:r>
              <a:rPr lang="en-GB" sz="3600" dirty="0" err="1"/>
              <a:t>PyData</a:t>
            </a:r>
            <a:r>
              <a:rPr lang="en-GB" sz="3600" dirty="0"/>
              <a:t> Berlin 2022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551826"/>
            <a:ext cx="1151999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 will only consider the new PEG parser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I'm using Python 3.9.9 as the base version</a:t>
            </a:r>
          </a:p>
        </p:txBody>
      </p:sp>
    </p:spTree>
    <p:extLst>
      <p:ext uri="{BB962C8B-B14F-4D97-AF65-F5344CB8AC3E}">
        <p14:creationId xmlns:p14="http://schemas.microsoft.com/office/powerpoint/2010/main" val="329157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3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3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12EB8-B269-4856-B94C-B67981FD336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7E95E8-91ED-42F2-80F4-E766DDED6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6" y="4331785"/>
            <a:ext cx="4691421" cy="12773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2899411"/>
            <a:ext cx="1152000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spc="-400" dirty="0">
                <a:solidFill>
                  <a:schemeClr val="bg1">
                    <a:lumMod val="95000"/>
                  </a:schemeClr>
                </a:solidFill>
              </a:rPr>
              <a:t>10 |&gt; double |&gt; triple |&gt; double |&gt; print</a:t>
            </a:r>
            <a:endParaRPr lang="en-NL" sz="4000" spc="-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by going through the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600" b="1" dirty="0"/>
              <a:t>Blatant omissions</a:t>
            </a:r>
          </a:p>
          <a:p>
            <a:pPr lvl="1"/>
            <a:r>
              <a:rPr lang="en-GB" sz="26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rgbClr val="FFFF00"/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754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93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4383551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Our new operator needs an "opcode" of its own!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00B0F0"/>
                </a:solidFill>
              </a:rPr>
              <a:t>def_op</a:t>
            </a:r>
            <a:r>
              <a:rPr lang="nl-NL" sz="2800" dirty="0">
                <a:solidFill>
                  <a:srgbClr val="00B0F0"/>
                </a:solidFill>
              </a:rPr>
              <a:t>('BINARY_PIPED_CALL',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BINARY_PIPED_CALL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BINARY_PIPED_CALL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BINARY_PIPED_CALL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8AA3F-E85D-4D3F-86EE-CA6F2B05A177}"/>
              </a:ext>
            </a:extLst>
          </p:cNvPr>
          <p:cNvSpPr/>
          <p:nvPr/>
        </p:nvSpPr>
        <p:spPr>
          <a:xfrm>
            <a:off x="6581488" y="4753069"/>
            <a:ext cx="4990504" cy="1321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10 |&gt; double</a:t>
            </a:r>
            <a:endParaRPr lang="en-NL" sz="5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06796-E82B-43CA-9357-9764391968A8}"/>
              </a:ext>
            </a:extLst>
          </p:cNvPr>
          <p:cNvCxnSpPr>
            <a:cxnSpLocks/>
          </p:cNvCxnSpPr>
          <p:nvPr/>
        </p:nvCxnSpPr>
        <p:spPr>
          <a:xfrm flipV="1">
            <a:off x="7849354" y="2933323"/>
            <a:ext cx="2634559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195EB-6EA9-4624-ADDB-C962AB9FABFB}"/>
              </a:ext>
            </a:extLst>
          </p:cNvPr>
          <p:cNvCxnSpPr/>
          <p:nvPr/>
        </p:nvCxnSpPr>
        <p:spPr>
          <a:xfrm flipH="1" flipV="1">
            <a:off x="9230627" y="2933323"/>
            <a:ext cx="702645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24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C96B7-7BE9-4201-98DC-0BE722EC24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609473"/>
            <a:ext cx="11520000" cy="3108961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Pypethon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3.9.9 </a:t>
            </a:r>
          </a:p>
          <a:p>
            <a:pPr>
              <a:spcBef>
                <a:spcPts val="6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accent2"/>
                </a:solidFill>
              </a:rPr>
              <a:t>def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double(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): </a:t>
            </a:r>
          </a:p>
          <a:p>
            <a:r>
              <a:rPr lang="nl-NL" sz="2800" dirty="0">
                <a:solidFill>
                  <a:schemeClr val="accent6"/>
                </a:solidFill>
              </a:rPr>
              <a:t>...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nl-NL" sz="2800" dirty="0">
                <a:solidFill>
                  <a:schemeClr val="accent2"/>
                </a:solidFill>
              </a:rPr>
              <a:t>return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* 2</a:t>
            </a:r>
          </a:p>
          <a:p>
            <a:pPr>
              <a:spcBef>
                <a:spcPts val="12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1 |&gt; double |&gt; double |&gt; double |&gt; double</a:t>
            </a:r>
          </a:p>
          <a:p>
            <a:r>
              <a:rPr lang="en-GB" sz="2800" dirty="0"/>
              <a:t>8</a:t>
            </a:r>
            <a:endParaRPr lang="en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compile and run it!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5" y="504112"/>
            <a:ext cx="2640060" cy="2301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2830026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Sidenote: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I’ll keep the implementation simple: </a:t>
            </a:r>
            <a:r>
              <a:rPr lang="en-GB" sz="2800" b="1" dirty="0"/>
              <a:t>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4226</Words>
  <Application>Microsoft Office PowerPoint</Application>
  <PresentationFormat>Widescreen</PresentationFormat>
  <Paragraphs>604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 Presentation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From source code to execution</vt:lpstr>
      <vt:lpstr>Part I: From Source Code to Abstract Syntax Tree (AST)</vt:lpstr>
      <vt:lpstr>Tokenization: from raw text to a stream of tokens</vt:lpstr>
      <vt:lpstr>Tokenization: Add a token for the operator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compile and run it!</vt:lpstr>
      <vt:lpstr>Sidenote: What about existing .pyc files?</vt:lpstr>
      <vt:lpstr>Before we go...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7</cp:revision>
  <dcterms:created xsi:type="dcterms:W3CDTF">2022-04-10T13:29:02Z</dcterms:created>
  <dcterms:modified xsi:type="dcterms:W3CDTF">2022-04-11T20:56:46Z</dcterms:modified>
</cp:coreProperties>
</file>